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11"/>
  </p:notesMasterIdLst>
  <p:handoutMasterIdLst>
    <p:handoutMasterId r:id="rId12"/>
  </p:handoutMasterIdLst>
  <p:sldIdLst>
    <p:sldId id="256" r:id="rId4"/>
    <p:sldId id="257" r:id="rId5"/>
    <p:sldId id="261" r:id="rId6"/>
    <p:sldId id="258" r:id="rId7"/>
    <p:sldId id="262" r:id="rId8"/>
    <p:sldId id="259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2" autoAdjust="0"/>
    <p:restoredTop sz="84767" autoAdjust="0"/>
  </p:normalViewPr>
  <p:slideViewPr>
    <p:cSldViewPr snapToGrid="0">
      <p:cViewPr varScale="1">
        <p:scale>
          <a:sx n="152" d="100"/>
          <a:sy n="152" d="100"/>
        </p:scale>
        <p:origin x="3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THEdwards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20240911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CITEseq</a:t>
            </a:r>
            <a:r>
              <a:rPr lang="en-US" dirty="0"/>
              <a:t>/fb/</a:t>
            </a:r>
            <a:r>
              <a:rPr lang="en-US" dirty="0" err="1"/>
              <a:t>totalseq</a:t>
            </a:r>
            <a:r>
              <a:rPr lang="en-US" dirty="0"/>
              <a:t> gating plots with mean </a:t>
            </a:r>
            <a:r>
              <a:rPr lang="en-US" dirty="0" err="1"/>
              <a:t>treg</a:t>
            </a:r>
            <a:r>
              <a:rPr lang="en-US" dirty="0"/>
              <a:t>/</a:t>
            </a:r>
            <a:r>
              <a:rPr lang="en-US" dirty="0" err="1"/>
              <a:t>tconv</a:t>
            </a:r>
            <a:r>
              <a:rPr lang="en-US" dirty="0"/>
              <a:t> expression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Cd154 vs cd69 – </a:t>
            </a:r>
            <a:r>
              <a:rPr lang="en-US" dirty="0" err="1"/>
              <a:t>treg</a:t>
            </a:r>
            <a:r>
              <a:rPr lang="en-US" dirty="0"/>
              <a:t> expression – separated by stim</a:t>
            </a:r>
          </a:p>
        </p:txBody>
      </p:sp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4021EE0-7920-7F44-8623-2BFB3A8FA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42795"/>
            <a:ext cx="3657600" cy="3657600"/>
          </a:xfrm>
          <a:prstGeom prst="rect">
            <a:avLst/>
          </a:prstGeom>
        </p:spPr>
      </p:pic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921F281-1F44-4371-B320-4FB014CE4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2042795"/>
            <a:ext cx="3657600" cy="365760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BFBE15E-83C2-502E-8806-4F5DC730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204279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Cd154 vs cd69 – </a:t>
            </a:r>
            <a:r>
              <a:rPr lang="en-US" dirty="0" err="1"/>
              <a:t>tconv</a:t>
            </a:r>
            <a:r>
              <a:rPr lang="en-US" dirty="0"/>
              <a:t> expression – separated by stim</a:t>
            </a:r>
          </a:p>
        </p:txBody>
      </p:sp>
      <p:pic>
        <p:nvPicPr>
          <p:cNvPr id="4" name="Picture 3" descr="A graph with a diagram and a diagram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9E39477A-6E13-4A1E-AF90-55DFCBCF9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105636"/>
            <a:ext cx="3657600" cy="3657600"/>
          </a:xfrm>
          <a:prstGeom prst="rect">
            <a:avLst/>
          </a:prstGeom>
        </p:spPr>
      </p:pic>
      <p:pic>
        <p:nvPicPr>
          <p:cNvPr id="9" name="Picture 8" descr="A graph with a diagram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537BC59D-68A2-219E-B040-A60EEA8ED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2105636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7F2877D9-4299-F4B9-AF95-4E839359E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2105636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2A608-8B42-9A2A-ACD4-6B89D410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Cd137 vs cd25 – </a:t>
            </a:r>
            <a:r>
              <a:rPr lang="en-US" dirty="0" err="1"/>
              <a:t>treg</a:t>
            </a:r>
            <a:r>
              <a:rPr lang="en-US" dirty="0"/>
              <a:t> expression – separated by stim</a:t>
            </a:r>
          </a:p>
        </p:txBody>
      </p:sp>
      <p:pic>
        <p:nvPicPr>
          <p:cNvPr id="6" name="Picture 5" descr="A graph with a number of dots&#10;&#10;Description automatically generated">
            <a:extLst>
              <a:ext uri="{FF2B5EF4-FFF2-40B4-BE49-F238E27FC236}">
                <a16:creationId xmlns:a16="http://schemas.microsoft.com/office/drawing/2014/main" id="{D6978D6E-9284-71D8-6B0D-014B42126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9" y="2210435"/>
            <a:ext cx="3657600" cy="3657600"/>
          </a:xfrm>
          <a:prstGeom prst="rect">
            <a:avLst/>
          </a:prstGeom>
        </p:spPr>
      </p:pic>
      <p:pic>
        <p:nvPicPr>
          <p:cNvPr id="8" name="Picture 7" descr="A graph with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6FF29595-E505-7000-70A7-FF5BC114E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10435"/>
            <a:ext cx="3657600" cy="3657600"/>
          </a:xfrm>
          <a:prstGeom prst="rect">
            <a:avLst/>
          </a:prstGeom>
        </p:spPr>
      </p:pic>
      <p:pic>
        <p:nvPicPr>
          <p:cNvPr id="10" name="Picture 9" descr="A graph with colored dots&#10;&#10;Description automatically generated">
            <a:extLst>
              <a:ext uri="{FF2B5EF4-FFF2-40B4-BE49-F238E27FC236}">
                <a16:creationId xmlns:a16="http://schemas.microsoft.com/office/drawing/2014/main" id="{823E4EEE-83EB-8140-60BF-9E80B6960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1" y="221043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7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2A608-8B42-9A2A-ACD4-6B89D410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Cd137 vs cd25 – </a:t>
            </a:r>
            <a:r>
              <a:rPr lang="en-US" dirty="0" err="1"/>
              <a:t>tconv</a:t>
            </a:r>
            <a:r>
              <a:rPr lang="en-US" dirty="0"/>
              <a:t> expression – separated by stim</a:t>
            </a:r>
          </a:p>
        </p:txBody>
      </p:sp>
      <p:pic>
        <p:nvPicPr>
          <p:cNvPr id="3" name="Picture 2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F7D30AD-886D-A0F9-9153-B5A213238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887524"/>
            <a:ext cx="3657600" cy="3657600"/>
          </a:xfrm>
          <a:prstGeom prst="rect">
            <a:avLst/>
          </a:prstGeom>
        </p:spPr>
      </p:pic>
      <p:pic>
        <p:nvPicPr>
          <p:cNvPr id="7" name="Picture 6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BFE1488E-337A-7FD5-B58C-DA4E4A7E0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87524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135A6E6A-77A3-ED14-7D9A-89A4AC3BF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1887524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5C879A-9DAD-F869-6061-49353400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Cd154 vs cd69 – </a:t>
            </a:r>
            <a:r>
              <a:rPr lang="en-US" dirty="0" err="1"/>
              <a:t>treg</a:t>
            </a:r>
            <a:r>
              <a:rPr lang="en-US" dirty="0"/>
              <a:t> expression – separated by stim</a:t>
            </a:r>
          </a:p>
        </p:txBody>
      </p:sp>
      <p:pic>
        <p:nvPicPr>
          <p:cNvPr id="6" name="Picture 5" descr="A graph with a number of dots&#10;&#10;Description automatically generated">
            <a:extLst>
              <a:ext uri="{FF2B5EF4-FFF2-40B4-BE49-F238E27FC236}">
                <a16:creationId xmlns:a16="http://schemas.microsoft.com/office/drawing/2014/main" id="{ACE5B8DA-EDE5-F336-64B7-215548DC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9" y="2043401"/>
            <a:ext cx="3657600" cy="3657600"/>
          </a:xfrm>
          <a:prstGeom prst="rect">
            <a:avLst/>
          </a:prstGeom>
        </p:spPr>
      </p:pic>
      <p:pic>
        <p:nvPicPr>
          <p:cNvPr id="8" name="Picture 7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1154E33C-494F-36DB-FB37-E0F7F74C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43401"/>
            <a:ext cx="3657600" cy="3657600"/>
          </a:xfrm>
          <a:prstGeom prst="rect">
            <a:avLst/>
          </a:prstGeom>
        </p:spPr>
      </p:pic>
      <p:pic>
        <p:nvPicPr>
          <p:cNvPr id="10" name="Picture 9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21FCEC7-5CCD-9605-5CB5-D4F091ABF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1" y="204340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0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5C879A-9DAD-F869-6061-49353400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Cd154 vs cd69 – </a:t>
            </a:r>
            <a:r>
              <a:rPr lang="en-US" dirty="0" err="1"/>
              <a:t>tconv</a:t>
            </a:r>
            <a:r>
              <a:rPr lang="en-US" dirty="0"/>
              <a:t> expression – separated by stim</a:t>
            </a:r>
          </a:p>
        </p:txBody>
      </p:sp>
      <p:pic>
        <p:nvPicPr>
          <p:cNvPr id="3" name="Picture 2" descr="A graph with a number of dots&#10;&#10;Description automatically generated">
            <a:extLst>
              <a:ext uri="{FF2B5EF4-FFF2-40B4-BE49-F238E27FC236}">
                <a16:creationId xmlns:a16="http://schemas.microsoft.com/office/drawing/2014/main" id="{85C72252-FD73-0E49-58CE-E23DF6A2F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2014773"/>
            <a:ext cx="3657600" cy="3657600"/>
          </a:xfrm>
          <a:prstGeom prst="rect">
            <a:avLst/>
          </a:prstGeom>
        </p:spPr>
      </p:pic>
      <p:pic>
        <p:nvPicPr>
          <p:cNvPr id="7" name="Picture 6" descr="A graph with 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B7899F6E-6430-83CC-916A-318DE7CD4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14773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FD053A43-5531-B2E1-BAEA-6FCB0068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2014773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559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14</TotalTime>
  <Words>75</Words>
  <Application>Microsoft Macintosh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Cd154 vs cd69 – treg expression – separated by stim</vt:lpstr>
      <vt:lpstr>Cd154 vs cd69 – tconv expression – separated by stim</vt:lpstr>
      <vt:lpstr>Cd137 vs cd25 – treg expression – separated by stim</vt:lpstr>
      <vt:lpstr>Cd137 vs cd25 – tconv expression – separated by stim</vt:lpstr>
      <vt:lpstr>Cd154 vs cd69 – treg expression – separated by stim</vt:lpstr>
      <vt:lpstr>Cd154 vs cd69 – tconv expression – separated by stim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</cp:revision>
  <dcterms:created xsi:type="dcterms:W3CDTF">2024-09-11T17:49:51Z</dcterms:created>
  <dcterms:modified xsi:type="dcterms:W3CDTF">2024-09-11T18:04:30Z</dcterms:modified>
</cp:coreProperties>
</file>